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3b1fefe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3b1fefe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3b1fefee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3b1fefee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3b1fefee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3b1fefee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3b1fefee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3b1fefee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b1fefee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3b1fefee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b1fefee9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3b1fefee9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39375" y="1514274"/>
            <a:ext cx="8380800" cy="20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>
                <a:latin typeface="Merriweather"/>
                <a:ea typeface="Merriweather"/>
                <a:cs typeface="Merriweather"/>
                <a:sym typeface="Merriweather"/>
              </a:rPr>
              <a:t>Hidden in Plain Sight: Unveiling the Secrets of Image Steganography</a:t>
            </a:r>
            <a:endParaRPr sz="408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7047775" y="4145475"/>
            <a:ext cx="20916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: CADefeat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UMIYA RATHOD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HARISH RATHOD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257600"/>
            <a:ext cx="85866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Statement:Addressing the Need for Secure Communication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59300" y="1304950"/>
            <a:ext cx="42603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 sz="4500">
                <a:solidFill>
                  <a:schemeClr val="accent6"/>
                </a:solidFill>
              </a:rPr>
              <a:t>Problem: In an increasingly connected world, maintaining data privacy and secure communication is paramount.</a:t>
            </a:r>
            <a:endParaRPr sz="45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 sz="4500">
                <a:solidFill>
                  <a:schemeClr val="accent6"/>
                </a:solidFill>
              </a:rPr>
              <a:t>Challenge: Conventional methods of secure communication may be conspicuous or complex, leaving sensitive information vulnerable.</a:t>
            </a:r>
            <a:endParaRPr sz="45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077500"/>
            <a:ext cx="4793700" cy="22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100" y="353800"/>
            <a:ext cx="4572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700" y="1773125"/>
            <a:ext cx="3918801" cy="29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Image Steganography? The Solution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3071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</a:t>
            </a:r>
            <a:r>
              <a:rPr lang="en"/>
              <a:t>age steganography is like a secret code that can be hidden in plain sight. It is a way of communicating securely without arousing suspicion. For example, a spy might use image steganography to send secret messages to their handler without being detected by the enemy.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9875"/>
            <a:ext cx="3974900" cy="2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5403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TECHSTACK</a:t>
            </a:r>
            <a:endParaRPr b="1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229875"/>
            <a:ext cx="5658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Programming Languages: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Python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JavaScript</a:t>
            </a:r>
            <a:endParaRPr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Libraries and Frameworks: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Pillow (Python Imaging Library)</a:t>
            </a:r>
            <a:endParaRPr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Development Tools: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Visual Studio Code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Git/GitHub (for version control)</a:t>
            </a:r>
            <a:endParaRPr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Data Security: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Encryption Algorithms </a:t>
            </a:r>
            <a:endParaRPr>
              <a:solidFill>
                <a:srgbClr val="A64D79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Testing:</a:t>
            </a:r>
            <a:endParaRPr>
              <a:solidFill>
                <a:srgbClr val="A64D79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PyTest (for testing Python code)</a:t>
            </a:r>
            <a:endParaRPr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A64D79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150" y="681675"/>
            <a:ext cx="3486750" cy="31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575" y="1014563"/>
            <a:ext cx="3131901" cy="24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6900" y="47200"/>
            <a:ext cx="40452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Features, that sets us apart!</a:t>
            </a:r>
            <a:endParaRPr sz="2700"/>
          </a:p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113100" y="1213100"/>
            <a:ext cx="40452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Message encoding and decoding within images.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Simplicity and Accessibility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Support for various image formats.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Intuitive user interface for seamless operation.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Robust data security measures to protect concealed information.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-35623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10"/>
              <a:buChar char="●"/>
            </a:pPr>
            <a:r>
              <a:rPr lang="en" sz="2010">
                <a:solidFill>
                  <a:schemeClr val="accent5"/>
                </a:solidFill>
                <a:highlight>
                  <a:srgbClr val="F7F7F8"/>
                </a:highlight>
              </a:rPr>
              <a:t>Potential for Expansion</a:t>
            </a:r>
            <a:endParaRPr sz="2010">
              <a:solidFill>
                <a:schemeClr val="accent5"/>
              </a:solidFill>
              <a:highlight>
                <a:srgbClr val="F7F7F8"/>
              </a:highlight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42"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30954" r="26519" t="0"/>
          <a:stretch/>
        </p:blipFill>
        <p:spPr>
          <a:xfrm>
            <a:off x="4808225" y="150575"/>
            <a:ext cx="4045200" cy="46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3489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1: Select an image as the carrier.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2: Enter the message you want to hide.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3: Click the 'Encode' button.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4: The system embeds the message into the image using a secure algorithm.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5: The encoded image is generated.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6: To decode, select the encoded image and click the 'Decode' button.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3"/>
              <a:buFont typeface="Arial"/>
              <a:buNone/>
            </a:pPr>
            <a:r>
              <a:rPr b="1" lang="en">
                <a:solidFill>
                  <a:schemeClr val="accent2"/>
                </a:solidFill>
              </a:rPr>
              <a:t>Step 7: The system extracts and displays the hidden message.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7515" l="0" r="0" t="3957"/>
          <a:stretch/>
        </p:blipFill>
        <p:spPr>
          <a:xfrm>
            <a:off x="3801225" y="700025"/>
            <a:ext cx="5280799" cy="34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